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Alfa Slab One" panose="020B0604020202020204" charset="0"/>
      <p:regular r:id="rId4"/>
    </p:embeddedFont>
    <p:embeddedFont>
      <p:font typeface="Bebas Neue" panose="020B0606020202050201" pitchFamily="34" charset="0"/>
      <p:regular r:id="rId5"/>
    </p:embeddedFont>
    <p:embeddedFont>
      <p:font typeface="Monoton" panose="020B0604020202020204" charset="0"/>
      <p:regular r:id="rId6"/>
    </p:embeddedFont>
    <p:embeddedFont>
      <p:font typeface="Montserrat" panose="00000500000000000000" pitchFamily="2" charset="0"/>
      <p:regular r:id="rId7"/>
      <p:bold r:id="rId8"/>
      <p:italic r:id="rId9"/>
      <p:boldItalic r:id="rId10"/>
    </p:embeddedFont>
    <p:embeddedFont>
      <p:font typeface="Proxima Nova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8eQK3xp7J0OgblIX3aMl2zvZw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customschemas.google.com/relationships/presentationmetadata" Target="metadata"/><Relationship Id="rId3" Type="http://schemas.openxmlformats.org/officeDocument/2006/relationships/notesMaster" Target="notesMasters/notesMaster1.xml"/><Relationship Id="rId21" Type="http://schemas.openxmlformats.org/officeDocument/2006/relationships/theme" Target="theme/theme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19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10f10549c8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g210f10549c8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37"/>
          <p:cNvCxnSpPr/>
          <p:nvPr/>
        </p:nvCxnSpPr>
        <p:spPr>
          <a:xfrm rot="10800000" flipH="1">
            <a:off x="-145325" y="2737175"/>
            <a:ext cx="9301200" cy="36300"/>
          </a:xfrm>
          <a:prstGeom prst="straightConnector1">
            <a:avLst/>
          </a:prstGeom>
          <a:noFill/>
          <a:ln w="762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37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37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3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6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46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4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CONTENT 2">
  <p:cSld name="TITLE &amp; CONTENT 2">
    <p:bg>
      <p:bgPr>
        <a:solidFill>
          <a:schemeClr val="dk1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8"/>
          <p:cNvSpPr/>
          <p:nvPr/>
        </p:nvSpPr>
        <p:spPr>
          <a:xfrm rot="-2154903">
            <a:off x="7119922" y="55630"/>
            <a:ext cx="2088733" cy="960987"/>
          </a:xfrm>
          <a:custGeom>
            <a:avLst/>
            <a:gdLst/>
            <a:ahLst/>
            <a:cxnLst/>
            <a:rect l="l" t="t" r="r" b="b"/>
            <a:pathLst>
              <a:path w="2784591" h="1281138" extrusionOk="0">
                <a:moveTo>
                  <a:pt x="213022" y="412659"/>
                </a:moveTo>
                <a:cubicBezTo>
                  <a:pt x="473322" y="382062"/>
                  <a:pt x="733621" y="401185"/>
                  <a:pt x="982437" y="450906"/>
                </a:cubicBezTo>
                <a:cubicBezTo>
                  <a:pt x="1043684" y="462380"/>
                  <a:pt x="1170006" y="481503"/>
                  <a:pt x="1231252" y="492977"/>
                </a:cubicBezTo>
                <a:cubicBezTo>
                  <a:pt x="1587251" y="569470"/>
                  <a:pt x="1916453" y="722457"/>
                  <a:pt x="2188237" y="944287"/>
                </a:cubicBezTo>
                <a:cubicBezTo>
                  <a:pt x="2291591" y="1027473"/>
                  <a:pt x="2385794" y="1120341"/>
                  <a:pt x="2471250" y="1220873"/>
                </a:cubicBezTo>
                <a:lnTo>
                  <a:pt x="2519548" y="1281138"/>
                </a:lnTo>
                <a:lnTo>
                  <a:pt x="2784591" y="915436"/>
                </a:lnTo>
                <a:lnTo>
                  <a:pt x="2667207" y="788611"/>
                </a:lnTo>
                <a:cubicBezTo>
                  <a:pt x="2614573" y="736321"/>
                  <a:pt x="2559546" y="686122"/>
                  <a:pt x="2502127" y="638314"/>
                </a:cubicBezTo>
                <a:cubicBezTo>
                  <a:pt x="2188237" y="378238"/>
                  <a:pt x="1797788" y="183180"/>
                  <a:pt x="1407338" y="87563"/>
                </a:cubicBezTo>
                <a:cubicBezTo>
                  <a:pt x="1016889" y="-8053"/>
                  <a:pt x="634095" y="-15702"/>
                  <a:pt x="320204" y="18720"/>
                </a:cubicBezTo>
                <a:cubicBezTo>
                  <a:pt x="36937" y="64616"/>
                  <a:pt x="-39622" y="118161"/>
                  <a:pt x="17797" y="152583"/>
                </a:cubicBezTo>
                <a:cubicBezTo>
                  <a:pt x="44593" y="175531"/>
                  <a:pt x="105839" y="190829"/>
                  <a:pt x="197710" y="202304"/>
                </a:cubicBezTo>
                <a:cubicBezTo>
                  <a:pt x="239818" y="206128"/>
                  <a:pt x="289580" y="213777"/>
                  <a:pt x="347000" y="213778"/>
                </a:cubicBezTo>
                <a:cubicBezTo>
                  <a:pt x="404418" y="221427"/>
                  <a:pt x="465666" y="229076"/>
                  <a:pt x="534569" y="232901"/>
                </a:cubicBezTo>
                <a:cubicBezTo>
                  <a:pt x="534569" y="240550"/>
                  <a:pt x="534569" y="259673"/>
                  <a:pt x="534568" y="271147"/>
                </a:cubicBezTo>
                <a:cubicBezTo>
                  <a:pt x="469493" y="267323"/>
                  <a:pt x="415903" y="271148"/>
                  <a:pt x="369967" y="271147"/>
                </a:cubicBezTo>
                <a:cubicBezTo>
                  <a:pt x="327860" y="274972"/>
                  <a:pt x="293409" y="282621"/>
                  <a:pt x="266613" y="286446"/>
                </a:cubicBezTo>
                <a:cubicBezTo>
                  <a:pt x="216849" y="297920"/>
                  <a:pt x="201538" y="313218"/>
                  <a:pt x="197710" y="324692"/>
                </a:cubicBezTo>
                <a:cubicBezTo>
                  <a:pt x="190055" y="355290"/>
                  <a:pt x="243645" y="385887"/>
                  <a:pt x="213022" y="4126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4" name="Google Shape;54;p48"/>
          <p:cNvSpPr/>
          <p:nvPr/>
        </p:nvSpPr>
        <p:spPr>
          <a:xfrm rot="-8308094">
            <a:off x="7873469" y="3817479"/>
            <a:ext cx="690641" cy="1779528"/>
          </a:xfrm>
          <a:custGeom>
            <a:avLst/>
            <a:gdLst/>
            <a:ahLst/>
            <a:cxnLst/>
            <a:rect l="l" t="t" r="r" b="b"/>
            <a:pathLst>
              <a:path w="1477159" h="2946480" extrusionOk="0">
                <a:moveTo>
                  <a:pt x="950749" y="1504486"/>
                </a:moveTo>
                <a:cubicBezTo>
                  <a:pt x="1054103" y="1164092"/>
                  <a:pt x="1096209" y="804574"/>
                  <a:pt x="1050274" y="452706"/>
                </a:cubicBezTo>
                <a:lnTo>
                  <a:pt x="1033941" y="322442"/>
                </a:lnTo>
                <a:lnTo>
                  <a:pt x="1043529" y="313956"/>
                </a:lnTo>
                <a:lnTo>
                  <a:pt x="1046312" y="329211"/>
                </a:lnTo>
                <a:cubicBezTo>
                  <a:pt x="1104822" y="720970"/>
                  <a:pt x="1074677" y="1122977"/>
                  <a:pt x="950749" y="1504486"/>
                </a:cubicBezTo>
                <a:close/>
                <a:moveTo>
                  <a:pt x="343355" y="2528606"/>
                </a:moveTo>
                <a:cubicBezTo>
                  <a:pt x="294735" y="2568638"/>
                  <a:pt x="244493" y="2605988"/>
                  <a:pt x="192816" y="2640410"/>
                </a:cubicBezTo>
                <a:cubicBezTo>
                  <a:pt x="227268" y="2602163"/>
                  <a:pt x="261719" y="2560092"/>
                  <a:pt x="299999" y="2514196"/>
                </a:cubicBezTo>
                <a:cubicBezTo>
                  <a:pt x="319138" y="2491248"/>
                  <a:pt x="338278" y="2468301"/>
                  <a:pt x="361246" y="2445353"/>
                </a:cubicBezTo>
                <a:cubicBezTo>
                  <a:pt x="380386" y="2422404"/>
                  <a:pt x="403353" y="2395632"/>
                  <a:pt x="426321" y="2372684"/>
                </a:cubicBezTo>
                <a:cubicBezTo>
                  <a:pt x="659825" y="2139380"/>
                  <a:pt x="828254" y="1844881"/>
                  <a:pt x="935436" y="1538909"/>
                </a:cubicBezTo>
                <a:cubicBezTo>
                  <a:pt x="946920" y="1542733"/>
                  <a:pt x="966060" y="1546558"/>
                  <a:pt x="973716" y="1550383"/>
                </a:cubicBezTo>
                <a:cubicBezTo>
                  <a:pt x="1087596" y="1152140"/>
                  <a:pt x="1125278" y="745113"/>
                  <a:pt x="1071372" y="344675"/>
                </a:cubicBezTo>
                <a:lnTo>
                  <a:pt x="1063276" y="296479"/>
                </a:lnTo>
                <a:lnTo>
                  <a:pt x="1105572" y="259045"/>
                </a:lnTo>
                <a:lnTo>
                  <a:pt x="1124142" y="368384"/>
                </a:lnTo>
                <a:cubicBezTo>
                  <a:pt x="1133053" y="435734"/>
                  <a:pt x="1139274" y="503383"/>
                  <a:pt x="1142145" y="571271"/>
                </a:cubicBezTo>
                <a:cubicBezTo>
                  <a:pt x="1157457" y="842821"/>
                  <a:pt x="1134489" y="1118196"/>
                  <a:pt x="1061759" y="1378273"/>
                </a:cubicBezTo>
                <a:cubicBezTo>
                  <a:pt x="944527" y="1836754"/>
                  <a:pt x="683690" y="2248382"/>
                  <a:pt x="343355" y="2528606"/>
                </a:cubicBezTo>
                <a:close/>
                <a:moveTo>
                  <a:pt x="636857" y="2736026"/>
                </a:moveTo>
                <a:cubicBezTo>
                  <a:pt x="583266" y="2781922"/>
                  <a:pt x="537331" y="2820169"/>
                  <a:pt x="506708" y="2835467"/>
                </a:cubicBezTo>
                <a:cubicBezTo>
                  <a:pt x="418665" y="2896662"/>
                  <a:pt x="399525" y="2877538"/>
                  <a:pt x="399526" y="2850766"/>
                </a:cubicBezTo>
                <a:cubicBezTo>
                  <a:pt x="583266" y="2709253"/>
                  <a:pt x="744040" y="2537144"/>
                  <a:pt x="878017" y="2353560"/>
                </a:cubicBezTo>
                <a:cubicBezTo>
                  <a:pt x="1015823" y="2166153"/>
                  <a:pt x="1123005" y="1959621"/>
                  <a:pt x="1203392" y="1749265"/>
                </a:cubicBezTo>
                <a:cubicBezTo>
                  <a:pt x="1410100" y="1229111"/>
                  <a:pt x="1459863" y="647764"/>
                  <a:pt x="1352681" y="93188"/>
                </a:cubicBezTo>
                <a:cubicBezTo>
                  <a:pt x="1452208" y="636289"/>
                  <a:pt x="1410100" y="1217638"/>
                  <a:pt x="1203392" y="1749265"/>
                </a:cubicBezTo>
                <a:cubicBezTo>
                  <a:pt x="1119177" y="1959621"/>
                  <a:pt x="1011995" y="2162327"/>
                  <a:pt x="874190" y="2345912"/>
                </a:cubicBezTo>
                <a:cubicBezTo>
                  <a:pt x="736384" y="2525670"/>
                  <a:pt x="579438" y="2690130"/>
                  <a:pt x="399525" y="2827818"/>
                </a:cubicBezTo>
                <a:cubicBezTo>
                  <a:pt x="399525" y="2804870"/>
                  <a:pt x="399525" y="2778097"/>
                  <a:pt x="365074" y="2778098"/>
                </a:cubicBezTo>
                <a:cubicBezTo>
                  <a:pt x="365074" y="2778098"/>
                  <a:pt x="257892" y="2862240"/>
                  <a:pt x="200473" y="2900487"/>
                </a:cubicBezTo>
                <a:cubicBezTo>
                  <a:pt x="-56000" y="3007577"/>
                  <a:pt x="-21548" y="2908136"/>
                  <a:pt x="58839" y="2801045"/>
                </a:cubicBezTo>
                <a:cubicBezTo>
                  <a:pt x="77979" y="2774273"/>
                  <a:pt x="104774" y="2751325"/>
                  <a:pt x="131570" y="2716903"/>
                </a:cubicBezTo>
                <a:cubicBezTo>
                  <a:pt x="158365" y="2697780"/>
                  <a:pt x="181333" y="2682481"/>
                  <a:pt x="208128" y="2663358"/>
                </a:cubicBezTo>
                <a:cubicBezTo>
                  <a:pt x="678965" y="2342087"/>
                  <a:pt x="989027" y="1806635"/>
                  <a:pt x="1115349" y="1179391"/>
                </a:cubicBezTo>
                <a:cubicBezTo>
                  <a:pt x="1161285" y="957560"/>
                  <a:pt x="1172769" y="712782"/>
                  <a:pt x="1145973" y="471829"/>
                </a:cubicBezTo>
                <a:cubicBezTo>
                  <a:pt x="1138317" y="410634"/>
                  <a:pt x="1134489" y="349440"/>
                  <a:pt x="1123005" y="288246"/>
                </a:cubicBezTo>
                <a:lnTo>
                  <a:pt x="1114863" y="250823"/>
                </a:lnTo>
                <a:lnTo>
                  <a:pt x="1398265" y="0"/>
                </a:lnTo>
                <a:lnTo>
                  <a:pt x="1406152" y="33009"/>
                </a:lnTo>
                <a:cubicBezTo>
                  <a:pt x="1465366" y="329361"/>
                  <a:pt x="1493358" y="647763"/>
                  <a:pt x="1467519" y="957561"/>
                </a:cubicBezTo>
                <a:cubicBezTo>
                  <a:pt x="1429240" y="1370624"/>
                  <a:pt x="1310574" y="1779862"/>
                  <a:pt x="1100038" y="2116432"/>
                </a:cubicBezTo>
                <a:cubicBezTo>
                  <a:pt x="1080898" y="2150854"/>
                  <a:pt x="1061758" y="2185275"/>
                  <a:pt x="1038791" y="2219698"/>
                </a:cubicBezTo>
                <a:cubicBezTo>
                  <a:pt x="1015823" y="2254120"/>
                  <a:pt x="992855" y="2292366"/>
                  <a:pt x="969888" y="2326788"/>
                </a:cubicBezTo>
                <a:cubicBezTo>
                  <a:pt x="920125" y="2407106"/>
                  <a:pt x="862705" y="2479775"/>
                  <a:pt x="805287" y="2552443"/>
                </a:cubicBezTo>
                <a:cubicBezTo>
                  <a:pt x="747868" y="2621286"/>
                  <a:pt x="686620" y="2682481"/>
                  <a:pt x="636857" y="273602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48"/>
          <p:cNvSpPr/>
          <p:nvPr/>
        </p:nvSpPr>
        <p:spPr>
          <a:xfrm rot="7456352" flipH="1">
            <a:off x="153262" y="3901100"/>
            <a:ext cx="605000" cy="1507748"/>
          </a:xfrm>
          <a:custGeom>
            <a:avLst/>
            <a:gdLst/>
            <a:ahLst/>
            <a:cxnLst/>
            <a:rect l="l" t="t" r="r" b="b"/>
            <a:pathLst>
              <a:path w="806375" h="2009605" extrusionOk="0">
                <a:moveTo>
                  <a:pt x="370549" y="1716991"/>
                </a:moveTo>
                <a:lnTo>
                  <a:pt x="367206" y="1651916"/>
                </a:lnTo>
                <a:cubicBezTo>
                  <a:pt x="357091" y="1531408"/>
                  <a:pt x="339166" y="1411412"/>
                  <a:pt x="313559" y="1292695"/>
                </a:cubicBezTo>
                <a:cubicBezTo>
                  <a:pt x="288976" y="1178072"/>
                  <a:pt x="252101" y="1055261"/>
                  <a:pt x="219323" y="936544"/>
                </a:cubicBezTo>
                <a:cubicBezTo>
                  <a:pt x="178351" y="821921"/>
                  <a:pt x="141476" y="703204"/>
                  <a:pt x="88213" y="592674"/>
                </a:cubicBezTo>
                <a:cubicBezTo>
                  <a:pt x="65679" y="535362"/>
                  <a:pt x="40583" y="479330"/>
                  <a:pt x="13247" y="424449"/>
                </a:cubicBezTo>
                <a:lnTo>
                  <a:pt x="12342" y="422798"/>
                </a:lnTo>
                <a:lnTo>
                  <a:pt x="0" y="440946"/>
                </a:lnTo>
                <a:lnTo>
                  <a:pt x="30852" y="498520"/>
                </a:lnTo>
                <a:cubicBezTo>
                  <a:pt x="112796" y="674548"/>
                  <a:pt x="178351" y="854670"/>
                  <a:pt x="235712" y="1038887"/>
                </a:cubicBezTo>
                <a:cubicBezTo>
                  <a:pt x="284878" y="1227196"/>
                  <a:pt x="334045" y="1411412"/>
                  <a:pt x="350434" y="1603815"/>
                </a:cubicBezTo>
                <a:lnTo>
                  <a:pt x="357671" y="1708233"/>
                </a:lnTo>
                <a:close/>
                <a:moveTo>
                  <a:pt x="800801" y="2009605"/>
                </a:moveTo>
                <a:lnTo>
                  <a:pt x="806375" y="1810739"/>
                </a:lnTo>
                <a:cubicBezTo>
                  <a:pt x="798308" y="1476655"/>
                  <a:pt x="740692" y="1144299"/>
                  <a:pt x="657723" y="846483"/>
                </a:cubicBezTo>
                <a:cubicBezTo>
                  <a:pt x="593192" y="625424"/>
                  <a:pt x="512529" y="408970"/>
                  <a:pt x="408819" y="200576"/>
                </a:cubicBezTo>
                <a:lnTo>
                  <a:pt x="299887" y="0"/>
                </a:lnTo>
                <a:lnTo>
                  <a:pt x="32164" y="393653"/>
                </a:lnTo>
                <a:lnTo>
                  <a:pt x="42824" y="412680"/>
                </a:lnTo>
                <a:cubicBezTo>
                  <a:pt x="71312" y="468840"/>
                  <a:pt x="97431" y="526152"/>
                  <a:pt x="120990" y="584487"/>
                </a:cubicBezTo>
                <a:cubicBezTo>
                  <a:pt x="178351" y="699111"/>
                  <a:pt x="211129" y="821921"/>
                  <a:pt x="252101" y="940638"/>
                </a:cubicBezTo>
                <a:cubicBezTo>
                  <a:pt x="284879" y="1059355"/>
                  <a:pt x="321753" y="1182165"/>
                  <a:pt x="342239" y="1304976"/>
                </a:cubicBezTo>
                <a:cubicBezTo>
                  <a:pt x="366822" y="1426763"/>
                  <a:pt x="383211" y="1549318"/>
                  <a:pt x="391790" y="1672257"/>
                </a:cubicBezTo>
                <a:lnTo>
                  <a:pt x="392223" y="1731732"/>
                </a:lnTo>
                <a:lnTo>
                  <a:pt x="449576" y="1770737"/>
                </a:lnTo>
                <a:lnTo>
                  <a:pt x="448766" y="1730720"/>
                </a:lnTo>
                <a:cubicBezTo>
                  <a:pt x="436475" y="1440068"/>
                  <a:pt x="366823" y="1153510"/>
                  <a:pt x="284878" y="875139"/>
                </a:cubicBezTo>
                <a:cubicBezTo>
                  <a:pt x="325850" y="989762"/>
                  <a:pt x="350434" y="1116667"/>
                  <a:pt x="387309" y="1239477"/>
                </a:cubicBezTo>
                <a:cubicBezTo>
                  <a:pt x="399600" y="1300883"/>
                  <a:pt x="415989" y="1366382"/>
                  <a:pt x="428280" y="1427787"/>
                </a:cubicBezTo>
                <a:cubicBezTo>
                  <a:pt x="440572" y="1493286"/>
                  <a:pt x="444669" y="1558785"/>
                  <a:pt x="452864" y="1624284"/>
                </a:cubicBezTo>
                <a:lnTo>
                  <a:pt x="464072" y="1780596"/>
                </a:lnTo>
                <a:lnTo>
                  <a:pt x="724957" y="1958024"/>
                </a:lnTo>
                <a:lnTo>
                  <a:pt x="728704" y="1885280"/>
                </a:lnTo>
                <a:cubicBezTo>
                  <a:pt x="732689" y="1660743"/>
                  <a:pt x="714060" y="1436998"/>
                  <a:pt x="674112" y="1219009"/>
                </a:cubicBezTo>
                <a:cubicBezTo>
                  <a:pt x="717133" y="1441603"/>
                  <a:pt x="736530" y="1668227"/>
                  <a:pt x="732305" y="1893916"/>
                </a:cubicBezTo>
                <a:lnTo>
                  <a:pt x="728723" y="196058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48"/>
          <p:cNvSpPr txBox="1">
            <a:spLocks noGrp="1"/>
          </p:cNvSpPr>
          <p:nvPr>
            <p:ph type="title"/>
          </p:nvPr>
        </p:nvSpPr>
        <p:spPr>
          <a:xfrm>
            <a:off x="251992" y="232337"/>
            <a:ext cx="81060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8"/>
          <p:cNvSpPr txBox="1">
            <a:spLocks noGrp="1"/>
          </p:cNvSpPr>
          <p:nvPr>
            <p:ph type="body" idx="1"/>
          </p:nvPr>
        </p:nvSpPr>
        <p:spPr>
          <a:xfrm>
            <a:off x="251991" y="801121"/>
            <a:ext cx="8106000" cy="37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 sz="1800"/>
            </a:lvl1pPr>
            <a:lvl2pPr marL="914400" lvl="1" indent="-3365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700"/>
              <a:buChar char="○"/>
              <a:defRPr sz="1700"/>
            </a:lvl2pPr>
            <a:lvl3pPr marL="1371600" lvl="2" indent="-3238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Char char="■"/>
              <a:defRPr sz="1500"/>
            </a:lvl3pPr>
            <a:lvl4pPr marL="1828800" lvl="3" indent="-3175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  <a:defRPr sz="1400"/>
            </a:lvl4pPr>
            <a:lvl5pPr marL="2286000" lvl="4" indent="-304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Char char="○"/>
              <a:defRPr sz="1200"/>
            </a:lvl5pPr>
            <a:lvl6pPr marL="2743200" lvl="5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48"/>
          <p:cNvSpPr txBox="1">
            <a:spLocks noGrp="1"/>
          </p:cNvSpPr>
          <p:nvPr>
            <p:ph type="sldNum" idx="12"/>
          </p:nvPr>
        </p:nvSpPr>
        <p:spPr>
          <a:xfrm>
            <a:off x="7651377" y="4741075"/>
            <a:ext cx="12405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8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7" name="Google Shape;17;p3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3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9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3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0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4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" name="Google Shape;28;p44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" name="Google Shape;29;p44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0" name="Google Shape;30;p44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4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2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3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1" name="Google Shape;41;p43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5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4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6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3000"/>
              <a:buFont typeface="Monoton"/>
              <a:buNone/>
              <a:defRPr sz="3000" b="0" i="0" u="none" strike="noStrike" cap="none">
                <a:solidFill>
                  <a:srgbClr val="CC0000"/>
                </a:solidFill>
                <a:latin typeface="Monoton"/>
                <a:ea typeface="Monoton"/>
                <a:cs typeface="Monoton"/>
                <a:sym typeface="Monoto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Proxima Nova"/>
              <a:buChar char="●"/>
              <a:defRPr sz="18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●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●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○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Proxima Nova"/>
              <a:buChar char="■"/>
              <a:defRPr sz="1400" b="0" i="0" u="none" strike="noStrike" cap="none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3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opbox.com/s/55hwcxl2gnydwsw/coloreffectblock.mp4?st=k14abdwy&amp;dl=0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hyperlink" Target="https://www.dropbox.com/s/5g4740142xm9j0m/hideblock.mp4?st=ngixxiu7&amp;dl=0" TargetMode="External"/><Relationship Id="rId7" Type="http://schemas.openxmlformats.org/officeDocument/2006/relationships/hyperlink" Target="https://www.dropbox.com/s/c5lcbrrhngpti5i/changesize.mp4?st=5psn9874&amp;dl=0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dropbox.com/s/k3lnv577zxkaq9f/whenthisspriteclicked.mp4?st=2mzw327g&amp;dl=0" TargetMode="External"/><Relationship Id="rId11" Type="http://schemas.openxmlformats.org/officeDocument/2006/relationships/hyperlink" Target="https://www.dropbox.com/s/893o168rsb0roo9/showblock.mp4?st=lu74i3zs&amp;dl=0" TargetMode="External"/><Relationship Id="rId5" Type="http://schemas.openxmlformats.org/officeDocument/2006/relationships/hyperlink" Target="https://www.dropbox.com/s/r0oq5aouycuzbhg/whenkeyispressed4.mp4?st=iunelzu4&amp;dl=0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dropbox.com/s/pjdxvws1q65edw3/forever.mp4?st=yjik91q0&amp;dl=0" TargetMode="External"/><Relationship Id="rId19" Type="http://schemas.openxmlformats.org/officeDocument/2006/relationships/image" Target="../media/image8.png"/><Relationship Id="rId4" Type="http://schemas.openxmlformats.org/officeDocument/2006/relationships/hyperlink" Target="https://www.dropbox.com/s/1nj84y2qwtvksgk/repeat%20().mp4?st=wgte92vx&amp;dl=0" TargetMode="External"/><Relationship Id="rId9" Type="http://schemas.openxmlformats.org/officeDocument/2006/relationships/hyperlink" Target="https://www.dropbox.com/s/seyshd6o5fsfyyd/repeatuntil.mp4?st=1h7nam5j&amp;dl=0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10f10549c8_0_38"/>
          <p:cNvSpPr txBox="1">
            <a:spLocks noGrp="1"/>
          </p:cNvSpPr>
          <p:nvPr>
            <p:ph type="title"/>
          </p:nvPr>
        </p:nvSpPr>
        <p:spPr>
          <a:xfrm>
            <a:off x="311700" y="2100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Scratch Block Choice Board </a:t>
            </a:r>
            <a:endParaRPr/>
          </a:p>
        </p:txBody>
      </p:sp>
      <p:sp>
        <p:nvSpPr>
          <p:cNvPr id="64" name="Google Shape;64;g210f10549c8_0_38"/>
          <p:cNvSpPr/>
          <p:nvPr/>
        </p:nvSpPr>
        <p:spPr>
          <a:xfrm>
            <a:off x="367775" y="758150"/>
            <a:ext cx="3620700" cy="1328700"/>
          </a:xfrm>
          <a:prstGeom prst="rect">
            <a:avLst/>
          </a:prstGeom>
          <a:solidFill>
            <a:srgbClr val="9900FF">
              <a:alpha val="3490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3"/>
              </a:rPr>
              <a:t>Hide character </a:t>
            </a: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5" name="Google Shape;65;g210f10549c8_0_38"/>
          <p:cNvSpPr/>
          <p:nvPr/>
        </p:nvSpPr>
        <p:spPr>
          <a:xfrm>
            <a:off x="367775" y="2211350"/>
            <a:ext cx="3620700" cy="1328700"/>
          </a:xfrm>
          <a:prstGeom prst="rect">
            <a:avLst/>
          </a:prstGeom>
          <a:solidFill>
            <a:srgbClr val="FFAB40">
              <a:alpha val="6941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4"/>
              </a:rPr>
              <a:t>Repeat X number of times</a:t>
            </a: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" name="Google Shape;66;g210f10549c8_0_38"/>
          <p:cNvSpPr/>
          <p:nvPr/>
        </p:nvSpPr>
        <p:spPr>
          <a:xfrm>
            <a:off x="367775" y="3664550"/>
            <a:ext cx="3620700" cy="1328700"/>
          </a:xfrm>
          <a:prstGeom prst="rect">
            <a:avLst/>
          </a:prstGeom>
          <a:solidFill>
            <a:srgbClr val="FFAB40">
              <a:alpha val="6941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5"/>
              </a:rPr>
              <a:t>When any key pressed</a:t>
            </a: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" name="Google Shape;67;g210f10549c8_0_38"/>
          <p:cNvSpPr/>
          <p:nvPr/>
        </p:nvSpPr>
        <p:spPr>
          <a:xfrm>
            <a:off x="4235850" y="758150"/>
            <a:ext cx="2005800" cy="1328700"/>
          </a:xfrm>
          <a:prstGeom prst="rect">
            <a:avLst/>
          </a:prstGeom>
          <a:solidFill>
            <a:srgbClr val="FFAB40">
              <a:alpha val="6941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6"/>
              </a:rPr>
              <a:t>When this sprite clicked</a:t>
            </a: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8" name="Google Shape;68;g210f10549c8_0_38"/>
          <p:cNvSpPr/>
          <p:nvPr/>
        </p:nvSpPr>
        <p:spPr>
          <a:xfrm>
            <a:off x="6518650" y="758150"/>
            <a:ext cx="2005800" cy="1328700"/>
          </a:xfrm>
          <a:prstGeom prst="rect">
            <a:avLst/>
          </a:prstGeom>
          <a:solidFill>
            <a:srgbClr val="9900FF">
              <a:alpha val="3490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7"/>
              </a:rPr>
              <a:t>Change size</a:t>
            </a:r>
            <a:endParaRPr lang="en-US"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9" name="Google Shape;69;g210f10549c8_0_38"/>
          <p:cNvSpPr/>
          <p:nvPr/>
        </p:nvSpPr>
        <p:spPr>
          <a:xfrm>
            <a:off x="4235850" y="2211350"/>
            <a:ext cx="2005800" cy="1328700"/>
          </a:xfrm>
          <a:prstGeom prst="rect">
            <a:avLst/>
          </a:prstGeom>
          <a:solidFill>
            <a:srgbClr val="9900FF">
              <a:alpha val="3490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8"/>
              </a:rPr>
              <a:t>Change color</a:t>
            </a: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0" name="Google Shape;70;g210f10549c8_0_38"/>
          <p:cNvSpPr/>
          <p:nvPr/>
        </p:nvSpPr>
        <p:spPr>
          <a:xfrm>
            <a:off x="6518650" y="2211350"/>
            <a:ext cx="2005800" cy="1328700"/>
          </a:xfrm>
          <a:prstGeom prst="rect">
            <a:avLst/>
          </a:prstGeom>
          <a:solidFill>
            <a:srgbClr val="FFAB40">
              <a:alpha val="6941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9"/>
              </a:rPr>
              <a:t>Repeat until</a:t>
            </a: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1" name="Google Shape;71;g210f10549c8_0_38"/>
          <p:cNvSpPr/>
          <p:nvPr/>
        </p:nvSpPr>
        <p:spPr>
          <a:xfrm>
            <a:off x="4235850" y="3664550"/>
            <a:ext cx="2005800" cy="1328700"/>
          </a:xfrm>
          <a:prstGeom prst="rect">
            <a:avLst/>
          </a:prstGeom>
          <a:solidFill>
            <a:srgbClr val="FFAB40">
              <a:alpha val="6941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10"/>
              </a:rPr>
              <a:t>Repeat forever</a:t>
            </a: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2" name="Google Shape;72;g210f10549c8_0_38"/>
          <p:cNvSpPr/>
          <p:nvPr/>
        </p:nvSpPr>
        <p:spPr>
          <a:xfrm>
            <a:off x="6518650" y="3664550"/>
            <a:ext cx="2005800" cy="1328700"/>
          </a:xfrm>
          <a:prstGeom prst="rect">
            <a:avLst/>
          </a:prstGeom>
          <a:solidFill>
            <a:srgbClr val="9900FF">
              <a:alpha val="34901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sng" strike="noStrike" cap="none" dirty="0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11"/>
              </a:rPr>
              <a:t>Show character </a:t>
            </a:r>
            <a:endParaRPr sz="1400" b="0" i="0" u="none" strike="noStrike" cap="none" dirty="0"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3" name="Google Shape;73;g210f10549c8_0_3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055250" y="1117700"/>
            <a:ext cx="6858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10f10549c8_0_3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126250" y="4337813"/>
            <a:ext cx="79057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10f10549c8_0_3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878613" y="1306100"/>
            <a:ext cx="1285875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10f10549c8_0_38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4287275" y="2781000"/>
            <a:ext cx="1981200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10f10549c8_0_38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4573038" y="4031225"/>
            <a:ext cx="1323975" cy="96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10f10549c8_0_38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054913" y="2621725"/>
            <a:ext cx="1085700" cy="75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10f10549c8_0_38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2527175" y="2328013"/>
            <a:ext cx="1362075" cy="109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10f10549c8_0_38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4604248" y="1450256"/>
            <a:ext cx="1298619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10f10549c8_0_38"/>
          <p:cNvPicPr preferRelativeResize="0"/>
          <p:nvPr/>
        </p:nvPicPr>
        <p:blipFill rotWithShape="1">
          <a:blip r:embed="rId20">
            <a:alphaModFix/>
          </a:blip>
          <a:srcRect t="7649" b="16459"/>
          <a:stretch/>
        </p:blipFill>
        <p:spPr>
          <a:xfrm>
            <a:off x="635763" y="4024100"/>
            <a:ext cx="3084725" cy="83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</Words>
  <Application>Microsoft Office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Alfa Slab One</vt:lpstr>
      <vt:lpstr>Monoton</vt:lpstr>
      <vt:lpstr>Montserrat</vt:lpstr>
      <vt:lpstr>Bebas Neue</vt:lpstr>
      <vt:lpstr>Proxima Nova</vt:lpstr>
      <vt:lpstr>Gameday</vt:lpstr>
      <vt:lpstr>Scratch Block Choice Board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Franziska Iffland</dc:creator>
  <cp:lastModifiedBy>Franziska Iffland</cp:lastModifiedBy>
  <cp:revision>2</cp:revision>
  <dcterms:modified xsi:type="dcterms:W3CDTF">2024-12-16T15:41:17Z</dcterms:modified>
</cp:coreProperties>
</file>