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jgvBErbZ5S86MJYAaeM0PciQs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4528B2-F2A4-4FD6-95E7-E698A0E4B6C5}">
  <a:tblStyle styleId="{614528B2-F2A4-4FD6-95E7-E698A0E4B6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3" Type="http://schemas.openxmlformats.org/officeDocument/2006/relationships/image" Target="../media/image3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Sequence the sheep’s path to grass!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Unplugged Puzzles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sheep find the grass.</a:t>
            </a:r>
            <a:endParaRPr/>
          </a:p>
        </p:txBody>
      </p:sp>
      <p:graphicFrame>
        <p:nvGraphicFramePr>
          <p:cNvPr id="61" name="Google Shape;61;p2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{614528B2-F2A4-4FD6-95E7-E698A0E4B6C5}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450" y="200885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1900" y="2741775"/>
            <a:ext cx="360050" cy="25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2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2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70" name="Google Shape;7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74" name="Google Shape;74;p2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75" name="Google Shape;75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77;p2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8" name="Google Shape;78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oogle Shape;79;p2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80" name="Google Shape;80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861062" y="4146849"/>
            <a:ext cx="1371599" cy="548640"/>
            <a:chOff x="4189588" y="1151724"/>
            <a:chExt cx="1371599" cy="548640"/>
          </a:xfrm>
        </p:grpSpPr>
        <p:pic>
          <p:nvPicPr>
            <p:cNvPr id="83" name="Google Shape;83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2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86" name="Google Shape;86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2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" name="Google Shape;8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sheep find the grass. </a:t>
            </a:r>
            <a:endParaRPr/>
          </a:p>
        </p:txBody>
      </p:sp>
      <p:graphicFrame>
        <p:nvGraphicFramePr>
          <p:cNvPr id="94" name="Google Shape;94;p3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{614528B2-F2A4-4FD6-95E7-E698A0E4B6C5}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800" y="200885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51900" y="2741775"/>
            <a:ext cx="360050" cy="25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3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02" name="Google Shape;102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07" name="Google Shape;107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Google Shape;109;p3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0" name="Google Shape;110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12" name="Google Shape;112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4318550" y="1808499"/>
            <a:ext cx="1371599" cy="548640"/>
            <a:chOff x="4189588" y="1151724"/>
            <a:chExt cx="1371599" cy="548640"/>
          </a:xfrm>
        </p:grpSpPr>
        <p:pic>
          <p:nvPicPr>
            <p:cNvPr id="115" name="Google Shape;115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sheep find the grass.</a:t>
            </a:r>
            <a:endParaRPr/>
          </a:p>
        </p:txBody>
      </p:sp>
      <p:graphicFrame>
        <p:nvGraphicFramePr>
          <p:cNvPr id="130" name="Google Shape;130;p4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{614528B2-F2A4-4FD6-95E7-E698A0E4B6C5}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800" y="234115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51900" y="2358000"/>
            <a:ext cx="360050" cy="25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4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138" name="Google Shape;13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142" name="Google Shape;14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145" name="Google Shape;145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148" name="Google Shape;148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151" name="Google Shape;151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55" name="Google Shape;155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" name="Google Shape;157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8" name="Google Shape;15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4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61" name="Google Shape;161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4" name="Google Shape;164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Now it is your turn to create puzzles and ask your friends to solve them based on the challenges you provided.</a:t>
            </a:r>
            <a:endParaRPr/>
          </a:p>
        </p:txBody>
      </p:sp>
      <p:graphicFrame>
        <p:nvGraphicFramePr>
          <p:cNvPr id="170" name="Google Shape;170;p5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{614528B2-F2A4-4FD6-95E7-E698A0E4B6C5}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71" name="Google Shape;171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5"/>
          <p:cNvSpPr txBox="1"/>
          <p:nvPr/>
        </p:nvSpPr>
        <p:spPr>
          <a:xfrm>
            <a:off x="323950" y="3365800"/>
            <a:ext cx="211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76" name="Google Shape;17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0" name="Google Shape;180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1" name="Google Shape;181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4" name="Google Shape;18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2861062" y="4146849"/>
            <a:ext cx="1371599" cy="548640"/>
            <a:chOff x="4189588" y="1151724"/>
            <a:chExt cx="1371599" cy="548640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